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63" r:id="rId10"/>
    <p:sldId id="264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46F44-16AE-415A-A9E6-9AB4BB1993D0}" type="datetimeFigureOut">
              <a:rPr lang="en-US" smtClean="0"/>
              <a:pPr/>
              <a:t>7/23/2010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F2A6C5-4A38-4285-92C9-21087B1C8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797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2A6C5-4A38-4285-92C9-21087B1C802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2A6C5-4A38-4285-92C9-21087B1C802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2A6C5-4A38-4285-92C9-21087B1C802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2A6C5-4A38-4285-92C9-21087B1C802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2A6C5-4A38-4285-92C9-21087B1C802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2A6C5-4A38-4285-92C9-21087B1C802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2A6C5-4A38-4285-92C9-21087B1C802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2A6C5-4A38-4285-92C9-21087B1C802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2A6C5-4A38-4285-92C9-21087B1C802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2A6C5-4A38-4285-92C9-21087B1C802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2A6C5-4A38-4285-92C9-21087B1C802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2A6C5-4A38-4285-92C9-21087B1C802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2A6C5-4A38-4285-92C9-21087B1C802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2A6C5-4A38-4285-92C9-21087B1C802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A9C41-80BA-47CF-B955-DBA0A88A154D}" type="datetimeFigureOut">
              <a:rPr lang="en-US" smtClean="0"/>
              <a:pPr/>
              <a:t>7/23/2010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47348-8D16-4195-BC8B-FE16CA78E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A9C41-80BA-47CF-B955-DBA0A88A154D}" type="datetimeFigureOut">
              <a:rPr lang="en-US" smtClean="0"/>
              <a:pPr/>
              <a:t>7/23/2010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47348-8D16-4195-BC8B-FE16CA78E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A9C41-80BA-47CF-B955-DBA0A88A154D}" type="datetimeFigureOut">
              <a:rPr lang="en-US" smtClean="0"/>
              <a:pPr/>
              <a:t>7/23/2010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47348-8D16-4195-BC8B-FE16CA78E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A9C41-80BA-47CF-B955-DBA0A88A154D}" type="datetimeFigureOut">
              <a:rPr lang="en-US" smtClean="0"/>
              <a:pPr/>
              <a:t>7/23/2010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47348-8D16-4195-BC8B-FE16CA78E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A9C41-80BA-47CF-B955-DBA0A88A154D}" type="datetimeFigureOut">
              <a:rPr lang="en-US" smtClean="0"/>
              <a:pPr/>
              <a:t>7/23/2010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47348-8D16-4195-BC8B-FE16CA78E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A9C41-80BA-47CF-B955-DBA0A88A154D}" type="datetimeFigureOut">
              <a:rPr lang="en-US" smtClean="0"/>
              <a:pPr/>
              <a:t>7/23/2010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47348-8D16-4195-BC8B-FE16CA78E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A9C41-80BA-47CF-B955-DBA0A88A154D}" type="datetimeFigureOut">
              <a:rPr lang="en-US" smtClean="0"/>
              <a:pPr/>
              <a:t>7/23/2010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47348-8D16-4195-BC8B-FE16CA78E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A9C41-80BA-47CF-B955-DBA0A88A154D}" type="datetimeFigureOut">
              <a:rPr lang="en-US" smtClean="0"/>
              <a:pPr/>
              <a:t>7/23/2010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47348-8D16-4195-BC8B-FE16CA78E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A9C41-80BA-47CF-B955-DBA0A88A154D}" type="datetimeFigureOut">
              <a:rPr lang="en-US" smtClean="0"/>
              <a:pPr/>
              <a:t>7/23/2010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47348-8D16-4195-BC8B-FE16CA78E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A9C41-80BA-47CF-B955-DBA0A88A154D}" type="datetimeFigureOut">
              <a:rPr lang="en-US" smtClean="0"/>
              <a:pPr/>
              <a:t>7/23/2010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47348-8D16-4195-BC8B-FE16CA78E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A9C41-80BA-47CF-B955-DBA0A88A154D}" type="datetimeFigureOut">
              <a:rPr lang="en-US" smtClean="0"/>
              <a:pPr/>
              <a:t>7/23/2010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47348-8D16-4195-BC8B-FE16CA78E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A9C41-80BA-47CF-B955-DBA0A88A154D}" type="datetimeFigureOut">
              <a:rPr lang="en-US" smtClean="0"/>
              <a:pPr/>
              <a:t>7/23/2010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47348-8D16-4195-BC8B-FE16CA78E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KT7xJ0tjB4A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CrxqTtiWxs4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45KGS1Ro-sc&amp;feature=related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DfPeprQ7oGc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DfPeprQ7oGc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Atomic Structure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From Bohr to Quantum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92966" y="0"/>
            <a:ext cx="7051033" cy="114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Athletics Logo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1" y="13856"/>
            <a:ext cx="2133600" cy="127963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715000" y="6248400"/>
            <a:ext cx="2985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Richard Lasky – Summer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Quantum Mechanics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5334000"/>
          </a:xfrm>
        </p:spPr>
        <p:txBody>
          <a:bodyPr/>
          <a:lstStyle/>
          <a:p>
            <a:r>
              <a:rPr lang="en-US" dirty="0" smtClean="0"/>
              <a:t>In the 1920’s a lot of work was completed in Quantum mechanics</a:t>
            </a:r>
          </a:p>
          <a:p>
            <a:r>
              <a:rPr lang="en-US" dirty="0" smtClean="0"/>
              <a:t>Some important concepts from Quantum Mechanics are:</a:t>
            </a:r>
          </a:p>
          <a:p>
            <a:pPr lvl="1"/>
            <a:r>
              <a:rPr lang="en-US" dirty="0" smtClean="0"/>
              <a:t>Heisenberg </a:t>
            </a:r>
            <a:r>
              <a:rPr lang="en-US" dirty="0" err="1" smtClean="0"/>
              <a:t>uncertianty</a:t>
            </a:r>
            <a:r>
              <a:rPr lang="en-US" dirty="0" smtClean="0"/>
              <a:t> principle</a:t>
            </a:r>
          </a:p>
          <a:p>
            <a:pPr lvl="1"/>
            <a:r>
              <a:rPr lang="en-US" dirty="0" smtClean="0"/>
              <a:t>Pauli exclusion principle</a:t>
            </a:r>
          </a:p>
          <a:p>
            <a:pPr lvl="1"/>
            <a:r>
              <a:rPr lang="en-US" dirty="0" err="1" smtClean="0"/>
              <a:t>Schroedinger</a:t>
            </a:r>
            <a:r>
              <a:rPr lang="en-US" dirty="0" smtClean="0"/>
              <a:t> equations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Heisenberg uncertainty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4525963"/>
          </a:xfrm>
        </p:spPr>
        <p:txBody>
          <a:bodyPr/>
          <a:lstStyle/>
          <a:p>
            <a:r>
              <a:rPr lang="en-US" dirty="0" smtClean="0"/>
              <a:t>Results from the wave-particle duality</a:t>
            </a:r>
          </a:p>
          <a:p>
            <a:r>
              <a:rPr lang="en-US" dirty="0" smtClean="0"/>
              <a:t>States that the position and the momentum of a particle cannot be measured precisely at the same time</a:t>
            </a:r>
          </a:p>
          <a:p>
            <a:r>
              <a:rPr lang="en-US" dirty="0" smtClean="0"/>
              <a:t>And, the product of the uncertainties must be greater than or equal to h/2∏</a:t>
            </a:r>
            <a:endParaRPr lang="en-US" dirty="0"/>
          </a:p>
        </p:txBody>
      </p:sp>
      <p:pic>
        <p:nvPicPr>
          <p:cNvPr id="4" name="Picture 3" descr="\Delta x\, \Delta p \ge \frac{\hbar}{2}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4343400"/>
            <a:ext cx="1905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286000" y="6019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4"/>
              </a:rPr>
              <a:t>http://www.youtube.com/watch?v=KT7xJ0tjB4A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92162"/>
          </a:xfrm>
        </p:spPr>
        <p:txBody>
          <a:bodyPr/>
          <a:lstStyle/>
          <a:p>
            <a:r>
              <a:rPr lang="en-US" dirty="0" smtClean="0"/>
              <a:t>Pauli exclusion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8229600" cy="4525963"/>
          </a:xfrm>
        </p:spPr>
        <p:txBody>
          <a:bodyPr/>
          <a:lstStyle/>
          <a:p>
            <a:r>
              <a:rPr lang="en-US" dirty="0" smtClean="0"/>
              <a:t>No two electrons can occupy the same quantum state</a:t>
            </a:r>
          </a:p>
          <a:p>
            <a:r>
              <a:rPr lang="en-US" dirty="0" smtClean="0"/>
              <a:t>This leads to the electrons being grouped into shells and </a:t>
            </a:r>
            <a:r>
              <a:rPr lang="en-US" dirty="0" err="1" smtClean="0"/>
              <a:t>subshells</a:t>
            </a:r>
            <a:endParaRPr lang="en-US" dirty="0"/>
          </a:p>
        </p:txBody>
      </p:sp>
      <p:pic>
        <p:nvPicPr>
          <p:cNvPr id="4" name="Picture 3" descr="http://science.uwaterloo.ca/~cchieh/cact/fig/henergylv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200400"/>
            <a:ext cx="4267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[Image]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4038600"/>
            <a:ext cx="3343275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486400" y="274320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Relative Energies of</a:t>
            </a:r>
            <a:b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Atomic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Orbitals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Schroedinger</a:t>
            </a:r>
            <a:r>
              <a:rPr lang="en-US" dirty="0" smtClean="0"/>
              <a:t>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Equations for  the calculation of the probability of the </a:t>
            </a:r>
            <a:r>
              <a:rPr lang="en-US" sz="2400" dirty="0"/>
              <a:t>future behavior of a dynamic </a:t>
            </a:r>
            <a:r>
              <a:rPr lang="en-US" sz="2400" dirty="0" smtClean="0"/>
              <a:t>system</a:t>
            </a:r>
          </a:p>
          <a:p>
            <a:r>
              <a:rPr lang="en-US" sz="2400" dirty="0" smtClean="0"/>
              <a:t>Detailed </a:t>
            </a:r>
            <a:r>
              <a:rPr lang="en-US" sz="2400" dirty="0"/>
              <a:t>outcome is not strictly determined, but given a large number of events, the Schrodinger equation will predict the distribution of results</a:t>
            </a:r>
          </a:p>
        </p:txBody>
      </p:sp>
      <p:pic>
        <p:nvPicPr>
          <p:cNvPr id="4" name="Picture 3" descr="equations.jpg image by xiankai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2667000"/>
            <a:ext cx="4724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295400" y="6324600"/>
            <a:ext cx="2139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Schroedinger’s Cat---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435345" y="61861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4"/>
              </a:rPr>
              <a:t>http://www.youtube.com/watch?v=CrxqTtiWxs4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Quantum Mechanics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3"/>
              </a:rPr>
              <a:t>http://www.youtube.com/watch?v=45KGS1Ro-sc&amp;feature=related</a:t>
            </a:r>
            <a:endParaRPr lang="en-US" dirty="0" smtClean="0">
              <a:hlinkClick r:id="rId4"/>
            </a:endParaRPr>
          </a:p>
          <a:p>
            <a:pPr>
              <a:buNone/>
            </a:pPr>
            <a:endParaRPr lang="en-US" dirty="0">
              <a:hlinkClick r:id="rId4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Models of Atoms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Nobody has ever seen the actual atomic structure of an atom but the early planetary model suggested by </a:t>
            </a:r>
            <a:r>
              <a:rPr lang="en-US" dirty="0" err="1" smtClean="0"/>
              <a:t>Niels</a:t>
            </a:r>
            <a:r>
              <a:rPr lang="en-US" dirty="0" smtClean="0"/>
              <a:t> Bohr in 1913 is the one always shown in popular literature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http://csep10.phys.utk.edu/astr162/lect/light/bohrframe/bohr2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3657600"/>
            <a:ext cx="2819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90800" y="6096000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Bohr Model of Atom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of Atoms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Today’s model of the atom is mathematical</a:t>
            </a:r>
          </a:p>
          <a:p>
            <a:r>
              <a:rPr lang="en-US" dirty="0" smtClean="0"/>
              <a:t>It is consistent with a model for light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Nature of 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562600"/>
          </a:xfrm>
        </p:spPr>
        <p:txBody>
          <a:bodyPr/>
          <a:lstStyle/>
          <a:p>
            <a:r>
              <a:rPr lang="en-US" dirty="0" smtClean="0"/>
              <a:t>All light has its source in the motion of electrons</a:t>
            </a:r>
          </a:p>
          <a:p>
            <a:r>
              <a:rPr lang="en-US" dirty="0" smtClean="0"/>
              <a:t>Isaac Newton thought that light was a particle</a:t>
            </a:r>
          </a:p>
          <a:p>
            <a:r>
              <a:rPr lang="en-US" dirty="0" smtClean="0"/>
              <a:t>Christian Huygens thought it was a wave</a:t>
            </a:r>
          </a:p>
          <a:p>
            <a:r>
              <a:rPr lang="en-US" dirty="0" smtClean="0"/>
              <a:t>Thomas Young demonstrated interference </a:t>
            </a:r>
          </a:p>
          <a:p>
            <a:r>
              <a:rPr lang="en-US" dirty="0" smtClean="0"/>
              <a:t>So Maxwell and Hertz said this “proved” it was a wave</a:t>
            </a:r>
          </a:p>
          <a:p>
            <a:endParaRPr lang="en-US" dirty="0"/>
          </a:p>
        </p:txBody>
      </p:sp>
      <p:pic>
        <p:nvPicPr>
          <p:cNvPr id="4" name="Picture 3" descr="laser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4495800"/>
            <a:ext cx="28575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Albert Einstein solves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In 1905 showed a view of light as having tiny particles that were concentrated bundles of energy </a:t>
            </a:r>
          </a:p>
          <a:p>
            <a:r>
              <a:rPr lang="en-US" dirty="0" smtClean="0"/>
              <a:t>Einstein built on the work of Max Planck who had suggested that when an atom emits light the energy of the atom changes by quantum amounts – discrete jumps – not continuous</a:t>
            </a:r>
          </a:p>
          <a:p>
            <a:r>
              <a:rPr lang="en-US" dirty="0" smtClean="0"/>
              <a:t>He proposed that light is composed of quanta which are called photons</a:t>
            </a:r>
          </a:p>
          <a:p>
            <a:r>
              <a:rPr lang="en-US" dirty="0" smtClean="0"/>
              <a:t>So light has a dual nature – particle and wave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photoelectric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562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Photons have no rest mass</a:t>
            </a:r>
          </a:p>
          <a:p>
            <a:r>
              <a:rPr lang="en-US" dirty="0" smtClean="0"/>
              <a:t>The energy of a photon if proportional to its frequency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Einstein came up with his theory by noticing  that certain materials eject an electron when light falls upon them – this is called the photoelectric effect</a:t>
            </a:r>
          </a:p>
          <a:p>
            <a:r>
              <a:rPr lang="en-US" dirty="0" smtClean="0"/>
              <a:t>But an electron is not ejected until the light energy reaches a certain level </a:t>
            </a:r>
            <a:endParaRPr lang="en-US" dirty="0"/>
          </a:p>
        </p:txBody>
      </p:sp>
      <p:pic>
        <p:nvPicPr>
          <p:cNvPr id="4" name="Picture 3" descr="http://astronomyonline.org/Science/Images/Mathematics/PhotonEnergyFrequency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1752600"/>
            <a:ext cx="2819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new model of the atom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/>
          <a:lstStyle/>
          <a:p>
            <a:r>
              <a:rPr lang="en-US" dirty="0" err="1" smtClean="0"/>
              <a:t>DeBroglie</a:t>
            </a:r>
            <a:r>
              <a:rPr lang="en-US" dirty="0" smtClean="0"/>
              <a:t> in 1924 proposed that if light can have particle properties then particles could have wave properties</a:t>
            </a:r>
          </a:p>
          <a:p>
            <a:r>
              <a:rPr lang="en-US" dirty="0" smtClean="0"/>
              <a:t>All particles – electrons, protons, atoms, molecules and even humans a wavelength</a:t>
            </a:r>
          </a:p>
          <a:p>
            <a:r>
              <a:rPr lang="en-US" dirty="0" smtClean="0"/>
              <a:t>It is related to the momentum of the particles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\lambda = \frac{h}{p}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4191000"/>
            <a:ext cx="129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428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56388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λ</a:t>
            </a:r>
            <a:r>
              <a:rPr lang="en-US" sz="3200" dirty="0" smtClean="0"/>
              <a:t> = wavelength, h = Planck’s constant, p = momentum 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1295400" y="62484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Remember </a:t>
            </a:r>
            <a:r>
              <a:rPr lang="en-US" sz="2400" dirty="0" err="1" smtClean="0"/>
              <a:t>momentun</a:t>
            </a:r>
            <a:r>
              <a:rPr lang="en-US" sz="2400" dirty="0" smtClean="0"/>
              <a:t>, p = m(mass) x v(velocity)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Double slit </a:t>
            </a:r>
            <a:r>
              <a:rPr lang="en-US" dirty="0" err="1" smtClean="0"/>
              <a:t>experiement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019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Demonstrates the dual nature of particles</a:t>
            </a:r>
          </a:p>
          <a:p>
            <a:r>
              <a:rPr lang="en-US" sz="2800" dirty="0" smtClean="0"/>
              <a:t>Was first performed by Thomas Young in 1801 to demonstrate interference patterns of light – was used to “prove” the wave theory of light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err="1" smtClean="0"/>
              <a:t>Clauss</a:t>
            </a:r>
            <a:r>
              <a:rPr lang="en-US" sz="2800" dirty="0" smtClean="0"/>
              <a:t> </a:t>
            </a:r>
            <a:r>
              <a:rPr lang="en-US" sz="2800" dirty="0" err="1" smtClean="0"/>
              <a:t>Jonsson</a:t>
            </a:r>
            <a:r>
              <a:rPr lang="en-US" sz="2800" dirty="0" smtClean="0"/>
              <a:t> performed in 1961 with electrons to demonstrate the dual nature of particles</a:t>
            </a:r>
            <a:endParaRPr lang="en-US" sz="2800" dirty="0"/>
          </a:p>
        </p:txBody>
      </p:sp>
      <p:pic>
        <p:nvPicPr>
          <p:cNvPr id="4" name="Picture 3" descr="See full size imag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667000"/>
            <a:ext cx="2362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981200" y="6211669"/>
            <a:ext cx="5715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smtClean="0">
                <a:hlinkClick r:id="rId4"/>
              </a:rPr>
              <a:t>http://www.youtube.com/watch?v=DfPeprQ7oGc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Quantum model of atom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4525963"/>
          </a:xfrm>
        </p:spPr>
        <p:txBody>
          <a:bodyPr/>
          <a:lstStyle/>
          <a:p>
            <a:r>
              <a:rPr lang="en-US" dirty="0" smtClean="0"/>
              <a:t>The atom consists of particles that exist in discrete energy states(quanta) and move in wavelike fashion </a:t>
            </a:r>
          </a:p>
          <a:p>
            <a:r>
              <a:rPr lang="en-US" dirty="0" smtClean="0"/>
              <a:t>We only know where a particle might be, not exactly where it is </a:t>
            </a:r>
          </a:p>
          <a:p>
            <a:r>
              <a:rPr lang="en-US" dirty="0" smtClean="0"/>
              <a:t>This is  determined by the use of very sophisticated probability calculations – quantum mechanics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2777</TotalTime>
  <Words>585</Words>
  <Application>Microsoft Office PowerPoint</Application>
  <PresentationFormat>On-screen Show (4:3)</PresentationFormat>
  <Paragraphs>87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Atomic Structure</vt:lpstr>
      <vt:lpstr>Models of Atoms</vt:lpstr>
      <vt:lpstr>Models of Atoms</vt:lpstr>
      <vt:lpstr>Nature of Light</vt:lpstr>
      <vt:lpstr>Albert Einstein solves the problem</vt:lpstr>
      <vt:lpstr>The photoelectric effect</vt:lpstr>
      <vt:lpstr>The new model of the atom</vt:lpstr>
      <vt:lpstr>Double slit experiement</vt:lpstr>
      <vt:lpstr>Quantum model of atom</vt:lpstr>
      <vt:lpstr>Quantum Mechanics </vt:lpstr>
      <vt:lpstr>Heisenberg uncertainty principle</vt:lpstr>
      <vt:lpstr>Pauli exclusion principle</vt:lpstr>
      <vt:lpstr>Schroedinger equations</vt:lpstr>
      <vt:lpstr>Summary of Quantum Mechanics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Atomic Structure</dc:title>
  <dc:creator>Richard Lasky</dc:creator>
  <cp:lastModifiedBy>Admin</cp:lastModifiedBy>
  <cp:revision>41</cp:revision>
  <dcterms:created xsi:type="dcterms:W3CDTF">2010-06-04T17:52:34Z</dcterms:created>
  <dcterms:modified xsi:type="dcterms:W3CDTF">2010-07-23T13:38:56Z</dcterms:modified>
</cp:coreProperties>
</file>